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39" r:id="rId2"/>
    <p:sldId id="335" r:id="rId3"/>
    <p:sldId id="336" r:id="rId4"/>
    <p:sldId id="340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338" r:id="rId21"/>
    <p:sldId id="342" r:id="rId22"/>
    <p:sldId id="276" r:id="rId23"/>
    <p:sldId id="277" r:id="rId24"/>
    <p:sldId id="343" r:id="rId25"/>
    <p:sldId id="278" r:id="rId26"/>
    <p:sldId id="279" r:id="rId27"/>
    <p:sldId id="344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45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4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325A8-2FF2-4447-BDB8-D77ED016EC54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ACEB-D076-443D-B1DE-C6A7CD6A92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ACEB-D076-443D-B1DE-C6A7CD6A92D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4AD1-3F04-4CCB-B238-C7934D65DD27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0FA7-7065-4236-B037-E116746CFF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12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146"/>
            <a:ext cx="8991600" cy="6493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1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2675"/>
            <a:ext cx="8991600" cy="6672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15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91600" cy="65568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16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895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7.lv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8196"/>
            <a:ext cx="8991600" cy="65216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 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46811"/>
            <a:ext cx="8915400" cy="63643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9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0126"/>
            <a:ext cx="9144000" cy="63777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22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920" y="0"/>
            <a:ext cx="89621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23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157" y="258417"/>
            <a:ext cx="8780444" cy="6447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2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991600" cy="64060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w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9452"/>
            <a:ext cx="8839200" cy="66790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26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274"/>
            <a:ext cx="9144000" cy="63114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27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0589"/>
            <a:ext cx="8839200" cy="65568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com on p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29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8196"/>
            <a:ext cx="8991600" cy="65216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0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2" y="0"/>
            <a:ext cx="90431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3 wa nu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1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91600" cy="655682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2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91600" cy="6680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12" y="152400"/>
            <a:ext cx="8853888" cy="650019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3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4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4239"/>
            <a:ext cx="8839200" cy="66095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6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4471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916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8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39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" y="0"/>
            <a:ext cx="91377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0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1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9934"/>
            <a:ext cx="8839200" cy="65781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2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4 yeel w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684"/>
            <a:ext cx="9144000" cy="6280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 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7801"/>
            <a:ext cx="8991600" cy="656239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1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45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146"/>
            <a:ext cx="8991600" cy="649370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6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9877"/>
            <a:ext cx="8991600" cy="653824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7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4239"/>
            <a:ext cx="8839200" cy="660952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8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49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50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4126"/>
            <a:ext cx="8991600" cy="654974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51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908"/>
            <a:ext cx="8839200" cy="682818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53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5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39200" cy="648959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54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9691"/>
            <a:ext cx="8991600" cy="643861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55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44718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p1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6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57174"/>
            <a:ext cx="8991600" cy="645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8.lv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840572" cy="65101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77"/>
            <a:ext cx="8991600" cy="6466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p1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208"/>
            <a:ext cx="8839200" cy="6599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</Words>
  <Application>Microsoft Office PowerPoint</Application>
  <PresentationFormat>On-screen Show (4:3)</PresentationFormat>
  <Paragraphs>1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Fanning</dc:creator>
  <cp:lastModifiedBy>Bob Fanning</cp:lastModifiedBy>
  <cp:revision>16</cp:revision>
  <dcterms:created xsi:type="dcterms:W3CDTF">2013-02-15T06:08:43Z</dcterms:created>
  <dcterms:modified xsi:type="dcterms:W3CDTF">2013-02-15T08:36:50Z</dcterms:modified>
</cp:coreProperties>
</file>